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</p:sldMasterIdLst>
  <p:sldIdLst>
    <p:sldId id="256" r:id="rId2"/>
    <p:sldId id="257" r:id="rId3"/>
    <p:sldId id="258" r:id="rId4"/>
    <p:sldId id="274" r:id="rId5"/>
    <p:sldId id="281" r:id="rId6"/>
    <p:sldId id="259" r:id="rId7"/>
    <p:sldId id="260" r:id="rId8"/>
    <p:sldId id="262" r:id="rId9"/>
    <p:sldId id="279" r:id="rId10"/>
    <p:sldId id="263" r:id="rId11"/>
    <p:sldId id="264" r:id="rId12"/>
    <p:sldId id="265" r:id="rId13"/>
    <p:sldId id="267" r:id="rId14"/>
    <p:sldId id="268" r:id="rId15"/>
    <p:sldId id="269" r:id="rId16"/>
    <p:sldId id="270" r:id="rId17"/>
    <p:sldId id="271" r:id="rId18"/>
    <p:sldId id="280" r:id="rId19"/>
    <p:sldId id="273" r:id="rId20"/>
    <p:sldId id="275" r:id="rId21"/>
    <p:sldId id="276" r:id="rId22"/>
    <p:sldId id="27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4158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5990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6397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447227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646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9748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0398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5171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6449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0107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0486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8735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3514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1142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554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4955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816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7134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0C702-8E45-4C9C-801F-EE9F407F3C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solidFill>
                  <a:srgbClr val="FFC000"/>
                </a:solidFill>
              </a:rPr>
              <a:t>Digital clock</a:t>
            </a:r>
            <a:r>
              <a:rPr lang="en-IN" u="sng" dirty="0">
                <a:solidFill>
                  <a:srgbClr val="FFC000"/>
                </a:solidFill>
              </a:rPr>
              <a:t> </a:t>
            </a: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2BCCCD-F372-4AF7-92DE-B8FF95E8D8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602037"/>
            <a:ext cx="10042860" cy="2387599"/>
          </a:xfrm>
        </p:spPr>
        <p:txBody>
          <a:bodyPr>
            <a:normAutofit/>
          </a:bodyPr>
          <a:lstStyle/>
          <a:p>
            <a:r>
              <a:rPr lang="en-IN" dirty="0"/>
              <a:t>                                                                                                           </a:t>
            </a:r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submitted by:</a:t>
            </a:r>
          </a:p>
          <a:p>
            <a:r>
              <a:rPr lang="en-IN" dirty="0">
                <a:solidFill>
                  <a:srgbClr val="00B0F0"/>
                </a:solidFill>
              </a:rPr>
              <a:t>                                                                                                             </a:t>
            </a:r>
            <a:r>
              <a:rPr lang="en-IN" dirty="0" err="1">
                <a:solidFill>
                  <a:srgbClr val="00B0F0"/>
                </a:solidFill>
              </a:rPr>
              <a:t>G.Sridhar</a:t>
            </a:r>
            <a:r>
              <a:rPr lang="en-IN" dirty="0">
                <a:solidFill>
                  <a:srgbClr val="00B0F0"/>
                </a:solidFill>
              </a:rPr>
              <a:t> </a:t>
            </a:r>
          </a:p>
          <a:p>
            <a:r>
              <a:rPr lang="en-IN" dirty="0">
                <a:solidFill>
                  <a:srgbClr val="00B0F0"/>
                </a:solidFill>
              </a:rPr>
              <a:t>                                                                                                        p. </a:t>
            </a:r>
            <a:r>
              <a:rPr lang="en-IN" dirty="0" err="1">
                <a:solidFill>
                  <a:srgbClr val="00B0F0"/>
                </a:solidFill>
              </a:rPr>
              <a:t>manoj</a:t>
            </a:r>
            <a:r>
              <a:rPr lang="en-IN" dirty="0">
                <a:solidFill>
                  <a:srgbClr val="00B0F0"/>
                </a:solidFill>
              </a:rPr>
              <a:t>  </a:t>
            </a:r>
            <a:r>
              <a:rPr lang="en-IN" dirty="0" err="1">
                <a:solidFill>
                  <a:srgbClr val="00B0F0"/>
                </a:solidFill>
              </a:rPr>
              <a:t>kumar</a:t>
            </a:r>
            <a:endParaRPr lang="en-IN" dirty="0">
              <a:solidFill>
                <a:srgbClr val="00B0F0"/>
              </a:solidFill>
            </a:endParaRPr>
          </a:p>
          <a:p>
            <a:r>
              <a:rPr lang="en-IN" dirty="0">
                <a:solidFill>
                  <a:srgbClr val="00B0F0"/>
                </a:solidFill>
              </a:rPr>
              <a:t>                                                                                                             </a:t>
            </a:r>
            <a:r>
              <a:rPr lang="en-IN" dirty="0" err="1">
                <a:solidFill>
                  <a:srgbClr val="00B0F0"/>
                </a:solidFill>
              </a:rPr>
              <a:t>G.harshini</a:t>
            </a:r>
            <a:endParaRPr lang="en-IN" dirty="0">
              <a:solidFill>
                <a:srgbClr val="00B0F0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2441702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440D-1F7E-4701-9EA8-0B76C7C8E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7-segment display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581AD-4864-4ECA-BF12-AC2A7B498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An LED is a solid state optical PN-junction diode which emits light energy in the form of photons.</a:t>
            </a:r>
          </a:p>
          <a:p>
            <a:r>
              <a:rPr lang="en-I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It occurs only in forward biased by an external voltage allowing current to flow across its junction.</a:t>
            </a:r>
          </a:p>
          <a:p>
            <a:r>
              <a:rPr lang="en-I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7-segment display consists of seven LEDs arranged in rectangular fashion.</a:t>
            </a:r>
          </a:p>
          <a:p>
            <a:r>
              <a:rPr lang="en-I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Pair of seven LEDs is called a segment.</a:t>
            </a:r>
          </a:p>
          <a:p>
            <a:r>
              <a:rPr lang="en-I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As LED has 2 connecting pins, are Anode, Cathode.</a:t>
            </a:r>
          </a:p>
        </p:txBody>
      </p:sp>
    </p:spTree>
    <p:extLst>
      <p:ext uri="{BB962C8B-B14F-4D97-AF65-F5344CB8AC3E}">
        <p14:creationId xmlns:p14="http://schemas.microsoft.com/office/powerpoint/2010/main" val="18360685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25865-5DEF-4C67-835F-147555E8A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FF00"/>
                </a:solidFill>
              </a:rPr>
              <a:t>Types of 7-segment display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02610-7B6B-4001-9030-EA10A8751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87062"/>
            <a:ext cx="9905999" cy="4132383"/>
          </a:xfrm>
        </p:spPr>
        <p:txBody>
          <a:bodyPr>
            <a:normAutofit fontScale="92500"/>
          </a:bodyPr>
          <a:lstStyle/>
          <a:p>
            <a:r>
              <a:rPr lang="en-IN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There are two types of LED 7-segment display, they are:</a:t>
            </a:r>
          </a:p>
          <a:p>
            <a:r>
              <a:rPr lang="en-IN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Common Cathode display</a:t>
            </a:r>
          </a:p>
          <a:p>
            <a:r>
              <a:rPr lang="en-IN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Common Anode display</a:t>
            </a:r>
          </a:p>
          <a:p>
            <a:r>
              <a:rPr lang="en-IN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The common cathode has all the cathodes of seven segment display connected directly together </a:t>
            </a:r>
          </a:p>
          <a:p>
            <a:r>
              <a:rPr lang="en-IN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The common anode has all the anodes of the seven segments connected together.</a:t>
            </a:r>
          </a:p>
          <a:p>
            <a:r>
              <a:rPr lang="en-IN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this experiment either common cathode or common anode can be used.</a:t>
            </a:r>
          </a:p>
          <a:p>
            <a:r>
              <a:rPr lang="en-IN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Here in practical we using common cathode display.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5386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26C29-CEB2-4FEA-930B-23BE2B9D9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28828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60307-CD7D-431A-AEB4-BD53B4CBA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747346"/>
            <a:ext cx="9905999" cy="5043855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7E3FE-00B5-4B71-88AF-E6DE7F0D1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1008247"/>
            <a:ext cx="5697415" cy="49764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131307-2FE8-45D7-BDF5-0FC327B41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77" y="682932"/>
            <a:ext cx="4791807" cy="562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120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78437-7E5D-49DE-83DC-A34DDA59C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244" y="0"/>
            <a:ext cx="9905998" cy="1478570"/>
          </a:xfrm>
        </p:spPr>
        <p:txBody>
          <a:bodyPr/>
          <a:lstStyle/>
          <a:p>
            <a:r>
              <a:rPr lang="en-IN" dirty="0" err="1">
                <a:solidFill>
                  <a:srgbClr val="FFC000"/>
                </a:solidFill>
              </a:rPr>
              <a:t>Ic</a:t>
            </a:r>
            <a:r>
              <a:rPr lang="en-IN" dirty="0">
                <a:solidFill>
                  <a:srgbClr val="FFC000"/>
                </a:solidFill>
              </a:rPr>
              <a:t> 7411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2B602-AD45-4A01-B07A-973DB1137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291126"/>
            <a:ext cx="9905999" cy="3541714"/>
          </a:xfrm>
        </p:spPr>
        <p:txBody>
          <a:bodyPr/>
          <a:lstStyle/>
          <a:p>
            <a:r>
              <a:rPr lang="en-IN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IC 7411 is a three input AND gate.</a:t>
            </a:r>
          </a:p>
          <a:p>
            <a:r>
              <a:rPr lang="en-IN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If all inputs are high the output will be high.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9A4AA-BFAC-47A3-9855-B487F8F47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806" y="2699358"/>
            <a:ext cx="4712193" cy="3552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2BD7B7-9693-46F2-893A-1EC83FDB3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392" y="1714500"/>
            <a:ext cx="4484077" cy="464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1406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C087C-D26E-4160-A0F7-F284A65FC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Truth table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867B87-DCC4-4610-9FF2-26488FE960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3585" y="1985717"/>
            <a:ext cx="6928338" cy="4177689"/>
          </a:xfrm>
        </p:spPr>
      </p:pic>
    </p:spTree>
    <p:extLst>
      <p:ext uri="{BB962C8B-B14F-4D97-AF65-F5344CB8AC3E}">
        <p14:creationId xmlns:p14="http://schemas.microsoft.com/office/powerpoint/2010/main" val="229065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887E9-A765-428D-B2B0-D22AB8056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FF00"/>
                </a:solidFill>
              </a:rPr>
              <a:t>Capacitor and resistor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868A4-29CB-46FD-834C-D64DB666C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chemeClr val="accent1"/>
                </a:solidFill>
              </a:rPr>
              <a:t>Capacitor is a two terminal electronic component that stores electrical energy in an electric field.</a:t>
            </a:r>
          </a:p>
          <a:p>
            <a:r>
              <a:rPr lang="en-IN" dirty="0">
                <a:solidFill>
                  <a:schemeClr val="accent1"/>
                </a:solidFill>
              </a:rPr>
              <a:t>Resistor is a two terminal electrical component that implements electrical resistance in circuit.</a:t>
            </a:r>
          </a:p>
          <a:p>
            <a:r>
              <a:rPr lang="en-IN" dirty="0">
                <a:solidFill>
                  <a:schemeClr val="accent1"/>
                </a:solidFill>
              </a:rPr>
              <a:t>Resistors are used to reduce current flow, adjust signal levels to divide voltages.</a:t>
            </a:r>
          </a:p>
          <a:p>
            <a:r>
              <a:rPr lang="en-IN" dirty="0">
                <a:solidFill>
                  <a:schemeClr val="accent1"/>
                </a:solidFill>
              </a:rPr>
              <a:t>High power resistors that can dissipate many watts of electrical power as heat</a:t>
            </a:r>
          </a:p>
        </p:txBody>
      </p:sp>
    </p:spTree>
    <p:extLst>
      <p:ext uri="{BB962C8B-B14F-4D97-AF65-F5344CB8AC3E}">
        <p14:creationId xmlns:p14="http://schemas.microsoft.com/office/powerpoint/2010/main" val="344026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5608E-21DE-490C-89D2-CEEEAF63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3FC88C-CD7E-479A-831A-4CC33B6E2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4738" y="712177"/>
            <a:ext cx="4703958" cy="552730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691F1B-C61A-4D63-890A-76F7A89CC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464" y="633715"/>
            <a:ext cx="5635796" cy="568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316267"/>
      </p:ext>
    </p:extLst>
  </p:cSld>
  <p:clrMapOvr>
    <a:masterClrMapping/>
  </p:clrMapOvr>
  <p:transition spd="slow">
    <p:wheel spokes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4FFEF-ED05-4FC7-93BA-3E1A2EFDB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Working mechanism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0EB245B-40C5-4320-BAEA-37ABDB6B9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009772"/>
            <a:ext cx="9905999" cy="3541714"/>
          </a:xfrm>
        </p:spPr>
        <p:txBody>
          <a:bodyPr/>
          <a:lstStyle/>
          <a:p>
            <a:r>
              <a:rPr lang="en-I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The 555 timer generate clock pulse after a second and output of 555 is connected to pin 1 of IC 4026 which is a 7 segment display decade counter which is used to drive a 7 segment display with input clock pulse.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185021-3D79-49F6-A8AC-5C32AF954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969" y="2488342"/>
            <a:ext cx="6110654" cy="432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4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17D0F-8F9E-4E51-8136-1D3553503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FF00"/>
                </a:solidFill>
              </a:rPr>
              <a:t>Software snapshot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0C99C8-DC73-498D-8632-072B3815D3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93531"/>
            <a:ext cx="12192000" cy="5864469"/>
          </a:xfrm>
        </p:spPr>
      </p:pic>
    </p:spTree>
    <p:extLst>
      <p:ext uri="{BB962C8B-B14F-4D97-AF65-F5344CB8AC3E}">
        <p14:creationId xmlns:p14="http://schemas.microsoft.com/office/powerpoint/2010/main" val="16891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4087-5C7E-46A7-8534-3C8D9BA67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B0F0"/>
                </a:solidFill>
              </a:rPr>
              <a:t>Advantages of digital clock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0CC7E-863A-4043-854A-196D0C43E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Less expensive.</a:t>
            </a:r>
          </a:p>
          <a:p>
            <a:r>
              <a:rPr lang="en-IN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Easy to understand time concept.</a:t>
            </a:r>
          </a:p>
          <a:p>
            <a:r>
              <a:rPr lang="en-IN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Give time more accurately than </a:t>
            </a:r>
            <a:r>
              <a:rPr lang="en-IN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analog</a:t>
            </a:r>
            <a:r>
              <a:rPr lang="en-IN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clock.</a:t>
            </a:r>
          </a:p>
          <a:p>
            <a:r>
              <a:rPr lang="en-IN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Easier to understand time.</a:t>
            </a:r>
          </a:p>
          <a:p>
            <a:r>
              <a:rPr lang="en-IN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It is indication of an absolutely exact time.</a:t>
            </a:r>
          </a:p>
          <a:p>
            <a:r>
              <a:rPr lang="en-IN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The accuracy of timings exactly provided.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EA2437-4E09-4D4D-90A6-CF78971E3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184" y="2434357"/>
            <a:ext cx="4745736" cy="298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0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39AEA-12F7-4FE0-91DC-FD7F535D0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92D050"/>
                </a:solidFill>
              </a:rPr>
              <a:t>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A3010-8B24-42EF-AEC1-9BEE1BB39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Introduction</a:t>
            </a:r>
          </a:p>
          <a:p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Components used</a:t>
            </a:r>
          </a:p>
          <a:p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Working mechanism</a:t>
            </a:r>
          </a:p>
          <a:p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Advantages of Digital clock</a:t>
            </a:r>
          </a:p>
          <a:p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Disadvantages of Digital clock</a:t>
            </a:r>
          </a:p>
          <a:p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Applications 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62939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CE756-B09D-43AE-A54E-682889D3F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4"/>
                </a:solidFill>
              </a:rPr>
              <a:t>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F571D-B7F6-4A1B-AA12-52B2B595C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FFFF00"/>
                </a:solidFill>
              </a:rPr>
              <a:t>They depend on electricity and batteries.</a:t>
            </a:r>
          </a:p>
          <a:p>
            <a:r>
              <a:rPr lang="en-IN" dirty="0">
                <a:solidFill>
                  <a:srgbClr val="FFFF00"/>
                </a:solidFill>
              </a:rPr>
              <a:t>Discrete values thus bit errors occurs.</a:t>
            </a:r>
          </a:p>
          <a:p>
            <a:r>
              <a:rPr lang="en-IN" dirty="0">
                <a:solidFill>
                  <a:srgbClr val="FFFF00"/>
                </a:solidFill>
              </a:rPr>
              <a:t>Can’t exactly represent original </a:t>
            </a:r>
            <a:r>
              <a:rPr lang="en-IN" dirty="0" err="1">
                <a:solidFill>
                  <a:srgbClr val="FFFF00"/>
                </a:solidFill>
              </a:rPr>
              <a:t>analog</a:t>
            </a:r>
            <a:r>
              <a:rPr lang="en-IN" dirty="0">
                <a:solidFill>
                  <a:srgbClr val="FFFF00"/>
                </a:solidFill>
              </a:rPr>
              <a:t>.</a:t>
            </a:r>
          </a:p>
          <a:p>
            <a:r>
              <a:rPr lang="en-IN" dirty="0">
                <a:solidFill>
                  <a:srgbClr val="FFFF00"/>
                </a:solidFill>
              </a:rPr>
              <a:t>Some of them react with temperature changes</a:t>
            </a:r>
            <a:r>
              <a:rPr lang="en-IN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E5A114-EF7A-42A1-9A7C-F6BB4C360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195" y="1291002"/>
            <a:ext cx="4418544" cy="453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4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4F7B-6237-4B4A-96D4-BC8C15C4F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25496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FF00"/>
                </a:solidFill>
              </a:rPr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55DBB-67F3-4E73-9DEA-956FF11C4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338" y="1568881"/>
            <a:ext cx="9905999" cy="3541714"/>
          </a:xfrm>
        </p:spPr>
        <p:txBody>
          <a:bodyPr/>
          <a:lstStyle/>
          <a:p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Digital clocks are used in different kinds of devices such as cars, radios, television, microwave ovens, computers, mobiles etc.</a:t>
            </a:r>
          </a:p>
          <a:p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They are used in several applications.</a:t>
            </a:r>
          </a:p>
          <a:p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Now a days digital clocks are used in any places.                       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813048-D834-4140-864F-77DDD13AA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733" y="2210268"/>
            <a:ext cx="4488798" cy="442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06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E89A7-B991-405B-81A4-5B2D2F110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812" y="1658142"/>
            <a:ext cx="9905999" cy="444371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dirty="0"/>
              <a:t>                                   </a:t>
            </a:r>
          </a:p>
          <a:p>
            <a:pPr marL="0" indent="0">
              <a:buNone/>
            </a:pPr>
            <a:r>
              <a:rPr lang="en-IN" dirty="0"/>
              <a:t>                                            </a:t>
            </a:r>
          </a:p>
          <a:p>
            <a:pPr marL="0" indent="0">
              <a:buNone/>
            </a:pPr>
            <a:r>
              <a:rPr lang="en-IN" dirty="0"/>
              <a:t>                           </a:t>
            </a:r>
            <a:r>
              <a:rPr lang="en-IN" sz="5400" dirty="0">
                <a:solidFill>
                  <a:srgbClr val="FFC000"/>
                </a:solidFill>
              </a:rPr>
              <a:t>Thank you</a:t>
            </a:r>
          </a:p>
          <a:p>
            <a:pPr marL="0" indent="0">
              <a:buNone/>
            </a:pPr>
            <a:r>
              <a:rPr lang="en-IN" sz="5400" dirty="0">
                <a:solidFill>
                  <a:srgbClr val="FFC000"/>
                </a:solidFill>
              </a:rPr>
              <a:t>                     for spending </a:t>
            </a:r>
          </a:p>
          <a:p>
            <a:pPr marL="0" indent="0">
              <a:buNone/>
            </a:pPr>
            <a:r>
              <a:rPr lang="en-IN" sz="5400" dirty="0">
                <a:solidFill>
                  <a:srgbClr val="FFC000"/>
                </a:solidFill>
              </a:rPr>
              <a:t>                           your precious time</a:t>
            </a:r>
          </a:p>
          <a:p>
            <a:pPr marL="0" indent="0" algn="r">
              <a:buNone/>
            </a:pPr>
            <a:r>
              <a:rPr lang="en-IN">
                <a:solidFill>
                  <a:schemeClr val="accent4">
                    <a:lumMod val="20000"/>
                    <a:lumOff val="80000"/>
                  </a:schemeClr>
                </a:solidFill>
              </a:rPr>
              <a:t>                                                                                    </a:t>
            </a:r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Submitted to:</a:t>
            </a:r>
          </a:p>
          <a:p>
            <a:pPr marL="0" indent="0" algn="r">
              <a:buNone/>
            </a:pPr>
            <a:r>
              <a:rPr lang="en-IN" dirty="0">
                <a:solidFill>
                  <a:srgbClr val="FFFF00"/>
                </a:solidFill>
              </a:rPr>
              <a:t>                                                                                         Ajmer </a:t>
            </a:r>
            <a:r>
              <a:rPr lang="en-IN" dirty="0" err="1">
                <a:solidFill>
                  <a:srgbClr val="FFFF00"/>
                </a:solidFill>
              </a:rPr>
              <a:t>singh</a:t>
            </a:r>
            <a:r>
              <a:rPr lang="en-IN" dirty="0">
                <a:solidFill>
                  <a:srgbClr val="FFFF00"/>
                </a:solidFill>
              </a:rPr>
              <a:t> sir</a:t>
            </a:r>
          </a:p>
        </p:txBody>
      </p:sp>
    </p:spTree>
    <p:extLst>
      <p:ext uri="{BB962C8B-B14F-4D97-AF65-F5344CB8AC3E}">
        <p14:creationId xmlns:p14="http://schemas.microsoft.com/office/powerpoint/2010/main" val="818573667"/>
      </p:ext>
    </p:extLst>
  </p:cSld>
  <p:clrMapOvr>
    <a:masterClrMapping/>
  </p:clrMapOvr>
  <p:transition spd="slow">
    <p:comb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AF293-DDBC-41A1-9F10-04280D6CF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697" y="483578"/>
            <a:ext cx="9905998" cy="1099038"/>
          </a:xfrm>
        </p:spPr>
        <p:txBody>
          <a:bodyPr/>
          <a:lstStyle/>
          <a:p>
            <a:r>
              <a:rPr lang="en-IN" dirty="0">
                <a:solidFill>
                  <a:srgbClr val="FFFF00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0F04F-1597-4359-BF81-75BE6FAEA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4359" y="1730740"/>
            <a:ext cx="9905999" cy="4960205"/>
          </a:xfrm>
        </p:spPr>
        <p:txBody>
          <a:bodyPr/>
          <a:lstStyle/>
          <a:p>
            <a:r>
              <a:rPr lang="en-IN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 Digital clock is a type of clock that displays the time digitally, as opposed to an </a:t>
            </a:r>
            <a:r>
              <a:rPr lang="en-IN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analog</a:t>
            </a:r>
            <a:r>
              <a:rPr lang="en-IN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clock, where the time is indicated by the positions of rotating hands.</a:t>
            </a:r>
          </a:p>
          <a:p>
            <a:r>
              <a:rPr lang="en-IN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To represent the time, most digital clock use a seven segment LED(light emitting display) or LCD for each of six digits.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62151-54A6-4545-A83E-A52688D73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724" y="4431323"/>
            <a:ext cx="5178668" cy="201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695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CB061-0312-4B70-B7EE-FBE9A9081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B0F0"/>
                </a:solidFill>
              </a:rPr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CB9E9-D422-4EAB-86B3-71A533E3F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The first digital pocket watch was the invention of Australian engineer Josef </a:t>
            </a:r>
            <a:r>
              <a:rPr lang="en-IN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Pallweber</a:t>
            </a:r>
            <a:r>
              <a:rPr lang="en-I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who created his “jump-hour” mechanism in 1883.</a:t>
            </a:r>
          </a:p>
          <a:p>
            <a:r>
              <a:rPr lang="en-I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The earliest patent for a digital alarm clock was registered by D.E </a:t>
            </a:r>
            <a:r>
              <a:rPr lang="en-IN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Protzmann</a:t>
            </a:r>
            <a:r>
              <a:rPr lang="en-I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and others on October 23, 1956, in the United states.</a:t>
            </a:r>
          </a:p>
          <a:p>
            <a:r>
              <a:rPr lang="en-I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The Hamilton watch company introduced the first digital wristwatch that included an LED display in 1970.</a:t>
            </a:r>
          </a:p>
        </p:txBody>
      </p:sp>
    </p:spTree>
    <p:extLst>
      <p:ext uri="{BB962C8B-B14F-4D97-AF65-F5344CB8AC3E}">
        <p14:creationId xmlns:p14="http://schemas.microsoft.com/office/powerpoint/2010/main" val="42001976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3A682-BC63-4743-8079-45D35349B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B0F0"/>
                </a:solidFill>
              </a:rPr>
              <a:t>Digital clock logic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9EFAEE-C127-40FC-8055-41867E387C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9131" y="1644162"/>
            <a:ext cx="12271131" cy="5213838"/>
          </a:xfrm>
        </p:spPr>
      </p:pic>
    </p:spTree>
    <p:extLst>
      <p:ext uri="{BB962C8B-B14F-4D97-AF65-F5344CB8AC3E}">
        <p14:creationId xmlns:p14="http://schemas.microsoft.com/office/powerpoint/2010/main" val="3343394719"/>
      </p:ext>
    </p:extLst>
  </p:cSld>
  <p:clrMapOvr>
    <a:masterClrMapping/>
  </p:clrMapOvr>
  <p:transition spd="slow">
    <p:comb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EA961-259F-4BB4-A968-3B87C7A0F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Components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137B1-029B-4D7F-88DF-5FF386DF4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555 timer</a:t>
            </a:r>
          </a:p>
          <a:p>
            <a:r>
              <a:rPr lang="en-IN" dirty="0">
                <a:solidFill>
                  <a:srgbClr val="00B050"/>
                </a:solidFill>
              </a:rPr>
              <a:t>IC 4026</a:t>
            </a:r>
          </a:p>
          <a:p>
            <a:r>
              <a:rPr lang="en-IN" dirty="0">
                <a:solidFill>
                  <a:srgbClr val="00B050"/>
                </a:solidFill>
              </a:rPr>
              <a:t>7 segment display</a:t>
            </a:r>
          </a:p>
          <a:p>
            <a:r>
              <a:rPr lang="en-IN" dirty="0">
                <a:solidFill>
                  <a:srgbClr val="00B050"/>
                </a:solidFill>
              </a:rPr>
              <a:t>IC 7411(3-input NAND gate)</a:t>
            </a:r>
          </a:p>
          <a:p>
            <a:r>
              <a:rPr lang="en-IN" dirty="0">
                <a:solidFill>
                  <a:srgbClr val="00B050"/>
                </a:solidFill>
              </a:rPr>
              <a:t>Capacitor </a:t>
            </a:r>
          </a:p>
          <a:p>
            <a:r>
              <a:rPr lang="en-IN" dirty="0">
                <a:solidFill>
                  <a:srgbClr val="00B050"/>
                </a:solidFill>
              </a:rPr>
              <a:t>Resistors</a:t>
            </a:r>
          </a:p>
        </p:txBody>
      </p:sp>
    </p:spTree>
    <p:extLst>
      <p:ext uri="{BB962C8B-B14F-4D97-AF65-F5344CB8AC3E}">
        <p14:creationId xmlns:p14="http://schemas.microsoft.com/office/powerpoint/2010/main" val="38883028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D5768-3034-4210-A80C-2E968229B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555 timer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5947A-13D6-49B0-A7FC-456284B54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00B0F0"/>
                </a:solidFill>
              </a:rPr>
              <a:t>The 555 timer is an integrated circuit used in a variety of timer, pulse generation and oscillator applications.</a:t>
            </a:r>
          </a:p>
          <a:p>
            <a:r>
              <a:rPr lang="en-IN" dirty="0">
                <a:solidFill>
                  <a:srgbClr val="00B0F0"/>
                </a:solidFill>
              </a:rPr>
              <a:t>The 555 can be used to provide time delays, as an oscillator, and as a Flip-flop element.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29AE11-2DC6-4916-8C2C-A20DEFAAE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846" y="4496811"/>
            <a:ext cx="2992804" cy="18885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D763A1-58F7-4DB9-88D0-8FDD6F288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083" y="4448909"/>
            <a:ext cx="2992804" cy="197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451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5F58A-6D35-4EAB-83D4-D63B7C5A6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02349"/>
            <a:ext cx="9905998" cy="1478570"/>
          </a:xfrm>
        </p:spPr>
        <p:txBody>
          <a:bodyPr/>
          <a:lstStyle/>
          <a:p>
            <a:r>
              <a:rPr lang="en-IN" dirty="0" err="1">
                <a:solidFill>
                  <a:srgbClr val="FFC000"/>
                </a:solidFill>
              </a:rPr>
              <a:t>Ic</a:t>
            </a:r>
            <a:r>
              <a:rPr lang="en-IN" dirty="0">
                <a:solidFill>
                  <a:srgbClr val="FFC000"/>
                </a:solidFill>
              </a:rPr>
              <a:t> 4026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593C6-4F90-4227-8F13-096495A4D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3489" y="1441937"/>
            <a:ext cx="9905999" cy="3971193"/>
          </a:xfrm>
        </p:spPr>
        <p:txBody>
          <a:bodyPr/>
          <a:lstStyle/>
          <a:p>
            <a:r>
              <a:rPr lang="en-I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IC 4026 is a 16-pin CMOS seven segment.</a:t>
            </a:r>
          </a:p>
          <a:p>
            <a:r>
              <a:rPr lang="en-I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It counts clock pulses and returns the output in a form which can be displayed on a 7-segment display.</a:t>
            </a:r>
          </a:p>
          <a:p>
            <a:r>
              <a:rPr lang="en-I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It is decode counter IC with decoded outputs for driving a 7-segment LED display.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F19B14-3423-4FA2-BCA9-1B69AFB95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307" y="3777636"/>
            <a:ext cx="5451231" cy="278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0148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D4C2D-C93D-4F68-8E34-86C99C36C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FF00"/>
                </a:solidFill>
              </a:rPr>
              <a:t>Truth table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A68763-9D23-4F9A-A0AA-F85EF60E09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0346" y="2070585"/>
            <a:ext cx="7825154" cy="4168897"/>
          </a:xfrm>
        </p:spPr>
      </p:pic>
    </p:spTree>
    <p:extLst>
      <p:ext uri="{BB962C8B-B14F-4D97-AF65-F5344CB8AC3E}">
        <p14:creationId xmlns:p14="http://schemas.microsoft.com/office/powerpoint/2010/main" val="40925029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293</TotalTime>
  <Words>682</Words>
  <Application>Microsoft Office PowerPoint</Application>
  <PresentationFormat>Widescreen</PresentationFormat>
  <Paragraphs>85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Trebuchet MS</vt:lpstr>
      <vt:lpstr>Tw Cen MT</vt:lpstr>
      <vt:lpstr>Circuit</vt:lpstr>
      <vt:lpstr>Digital clock </vt:lpstr>
      <vt:lpstr>Index</vt:lpstr>
      <vt:lpstr>introduction</vt:lpstr>
      <vt:lpstr>history</vt:lpstr>
      <vt:lpstr>Digital clock logic</vt:lpstr>
      <vt:lpstr>Components used</vt:lpstr>
      <vt:lpstr>555 timer</vt:lpstr>
      <vt:lpstr>Ic 4026</vt:lpstr>
      <vt:lpstr>Truth table</vt:lpstr>
      <vt:lpstr>7-segment display</vt:lpstr>
      <vt:lpstr>Types of 7-segment display</vt:lpstr>
      <vt:lpstr>PowerPoint Presentation</vt:lpstr>
      <vt:lpstr>Ic 7411</vt:lpstr>
      <vt:lpstr>Truth table</vt:lpstr>
      <vt:lpstr>Capacitor and resistor</vt:lpstr>
      <vt:lpstr>PowerPoint Presentation</vt:lpstr>
      <vt:lpstr>Working mechanism</vt:lpstr>
      <vt:lpstr>Software snapshot</vt:lpstr>
      <vt:lpstr>Advantages of digital clock</vt:lpstr>
      <vt:lpstr>disadvantages</vt:lpstr>
      <vt:lpstr>applications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clock</dc:title>
  <dc:creator>Sridhar Babu</dc:creator>
  <cp:lastModifiedBy>Sridhar Babu</cp:lastModifiedBy>
  <cp:revision>31</cp:revision>
  <dcterms:created xsi:type="dcterms:W3CDTF">2019-03-27T12:55:57Z</dcterms:created>
  <dcterms:modified xsi:type="dcterms:W3CDTF">2019-04-01T02:35:20Z</dcterms:modified>
</cp:coreProperties>
</file>